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9" r:id="rId3"/>
    <p:sldId id="258" r:id="rId4"/>
    <p:sldId id="257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E6042"/>
    <a:srgbClr val="B9664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206" autoAdjust="0"/>
    <p:restoredTop sz="94660"/>
  </p:normalViewPr>
  <p:slideViewPr>
    <p:cSldViewPr snapToGrid="0">
      <p:cViewPr>
        <p:scale>
          <a:sx n="119" d="100"/>
          <a:sy n="119" d="100"/>
        </p:scale>
        <p:origin x="408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Presentation 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319213"/>
            <a:ext cx="10515600" cy="1157287"/>
          </a:xfrm>
          <a:prstGeom prst="rect">
            <a:avLst/>
          </a:prstGeom>
        </p:spPr>
        <p:txBody>
          <a:bodyPr anchor="b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3691995"/>
            <a:ext cx="10515600" cy="45508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078434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Placeholder 1">
            <a:extLst>
              <a:ext uri="{FF2B5EF4-FFF2-40B4-BE49-F238E27FC236}">
                <a16:creationId xmlns:a16="http://schemas.microsoft.com/office/drawing/2014/main" id="{34E8B27C-8573-8D86-D98F-E93757FA43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47775"/>
            <a:ext cx="10515600" cy="10477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92857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9005142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346200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933700"/>
            <a:ext cx="10515600" cy="32432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4332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319213"/>
            <a:ext cx="10515600" cy="1157287"/>
          </a:xfrm>
          <a:prstGeom prst="rect">
            <a:avLst/>
          </a:prstGeom>
        </p:spPr>
        <p:txBody>
          <a:bodyPr anchor="b"/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2762250"/>
            <a:ext cx="10515600" cy="332740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CEC2A8F-A9B4-4210-9F28-0F86B8E83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0170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76519"/>
            <a:ext cx="10515600" cy="110849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047745"/>
            <a:ext cx="5181600" cy="412921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047745"/>
            <a:ext cx="5181600" cy="412921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39DC5459-1009-CCB1-0E7B-1C27C66F1E71}"/>
              </a:ext>
            </a:extLst>
          </p:cNvPr>
          <p:cNvCxnSpPr/>
          <p:nvPr userDrawn="1"/>
        </p:nvCxnSpPr>
        <p:spPr>
          <a:xfrm>
            <a:off x="838200" y="1764407"/>
            <a:ext cx="10515600" cy="0"/>
          </a:xfrm>
          <a:prstGeom prst="line">
            <a:avLst/>
          </a:prstGeom>
          <a:ln w="9525">
            <a:solidFill>
              <a:srgbClr val="AE604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209683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03755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81919"/>
            <a:ext cx="10515600" cy="75708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2324100"/>
            <a:ext cx="5157787" cy="7048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3267075"/>
            <a:ext cx="5157787" cy="292258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0612" y="2324100"/>
            <a:ext cx="5183188" cy="7048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267075"/>
            <a:ext cx="5183188" cy="292258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E4680608-5D3D-FB8F-FF7C-0723206D5C36}"/>
              </a:ext>
            </a:extLst>
          </p:cNvPr>
          <p:cNvCxnSpPr/>
          <p:nvPr userDrawn="1"/>
        </p:nvCxnSpPr>
        <p:spPr>
          <a:xfrm>
            <a:off x="838200" y="1764407"/>
            <a:ext cx="10515600" cy="0"/>
          </a:xfrm>
          <a:prstGeom prst="line">
            <a:avLst/>
          </a:prstGeom>
          <a:ln w="9525">
            <a:solidFill>
              <a:srgbClr val="AE604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896370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371599"/>
            <a:ext cx="3932237" cy="885825"/>
          </a:xfrm>
          <a:prstGeom prst="rect">
            <a:avLst/>
          </a:prstGeom>
        </p:spPr>
        <p:txBody>
          <a:bodyPr anchor="b"/>
          <a:lstStyle>
            <a:lvl1pPr>
              <a:defRPr sz="32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57775" y="1371600"/>
            <a:ext cx="6297613" cy="4705350"/>
          </a:xfrm>
          <a:prstGeom prst="rect">
            <a:avLst/>
          </a:prstGeom>
        </p:spPr>
        <p:txBody>
          <a:bodyPr/>
          <a:lstStyle>
            <a:lvl1pPr>
              <a:defRPr sz="3200">
                <a:solidFill>
                  <a:schemeClr val="tx1"/>
                </a:solidFill>
              </a:defRPr>
            </a:lvl1pPr>
            <a:lvl2pPr>
              <a:defRPr sz="28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466974"/>
            <a:ext cx="3932237" cy="36099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85931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247775"/>
            <a:ext cx="10515600" cy="10477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77718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49" r:id="rId2"/>
    <p:sldLayoutId id="2147483657" r:id="rId3"/>
    <p:sldLayoutId id="2147483650" r:id="rId4"/>
    <p:sldLayoutId id="2147483651" r:id="rId5"/>
    <p:sldLayoutId id="2147483652" r:id="rId6"/>
    <p:sldLayoutId id="2147483658" r:id="rId7"/>
    <p:sldLayoutId id="2147483653" r:id="rId8"/>
    <p:sldLayoutId id="2147483656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bg2">
              <a:lumMod val="2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2">
              <a:lumMod val="2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2">
              <a:lumMod val="2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2">
              <a:lumMod val="2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2">
              <a:lumMod val="2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2E3A68-ABE5-84B1-E6C0-E366517EA4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0B9381-2B9B-284B-FBD5-B733FA3FEF5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5440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A47CF2-36F7-1EF2-286E-F96C737B88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FABE64B-D864-FE61-38A5-98E8B94652E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18048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012C8C-42A3-C584-D776-17F89D154D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E3BB63-1501-1341-5801-74D0544F1F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3278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018190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09101A-FFAE-2158-BD39-E5FDB6905E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3FD3F3-F552-81F1-5DC6-2BD4FB8FC761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30D4833-C0AC-91E5-6151-CBE61985B36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668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7F9CBC-AB63-16B0-1CB8-9ECBFDADDF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5D9336-5F1D-341D-4A11-22F87EFC693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BD828BB-AAFA-5532-28F1-00D8A942906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11F7409-7C6D-8E9E-96A7-C6D5EB4B84C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118E0C6-33F6-83D2-2204-FC79C4077508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3873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2C8076-AC08-A10D-3B9A-698349BD64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C50807-8C69-4682-47FB-BD4A3A1DCC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63A5A90-CF53-21F3-46B0-0F5913971289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8615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8" id="{678F7B50-3C43-704F-B684-3AE09AAD63F9}" vid="{B572FEE8-066C-664E-A144-56380F43E9C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UTHH-McGovern-Orange-Lt Sage</Template>
  <TotalTime>0</TotalTime>
  <Words>0</Words>
  <Application>Microsoft Office PowerPoint</Application>
  <PresentationFormat>Widescreen</PresentationFormat>
  <Paragraphs>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Prichard, Roy G</dc:creator>
  <cp:lastModifiedBy>Prichard, Roy G</cp:lastModifiedBy>
  <cp:revision>1</cp:revision>
  <dcterms:created xsi:type="dcterms:W3CDTF">2023-03-10T15:25:00Z</dcterms:created>
  <dcterms:modified xsi:type="dcterms:W3CDTF">2023-03-10T15:25:17Z</dcterms:modified>
</cp:coreProperties>
</file>