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58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6042"/>
    <a:srgbClr val="B966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06" autoAdjust="0"/>
    <p:restoredTop sz="94660"/>
  </p:normalViewPr>
  <p:slideViewPr>
    <p:cSldViewPr snapToGrid="0">
      <p:cViewPr>
        <p:scale>
          <a:sx n="119" d="100"/>
          <a:sy n="119" d="100"/>
        </p:scale>
        <p:origin x="4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resentation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9213"/>
            <a:ext cx="10515600" cy="115728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75184"/>
            <a:ext cx="10515600" cy="5099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2967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34E8B27C-8573-8D86-D98F-E93757FA4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7775"/>
            <a:ext cx="10515600" cy="1047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285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0051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620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33700"/>
            <a:ext cx="10515600" cy="32432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33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9213"/>
            <a:ext cx="10515600" cy="115728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62250"/>
            <a:ext cx="10515600" cy="3327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EC2A8F-A9B4-4210-9F28-0F86B8E83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17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6519"/>
            <a:ext cx="10515600" cy="11084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47745"/>
            <a:ext cx="5181600" cy="41292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047745"/>
            <a:ext cx="5181600" cy="41292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DC5459-1009-CCB1-0E7B-1C27C66F1E71}"/>
              </a:ext>
            </a:extLst>
          </p:cNvPr>
          <p:cNvCxnSpPr/>
          <p:nvPr userDrawn="1"/>
        </p:nvCxnSpPr>
        <p:spPr>
          <a:xfrm>
            <a:off x="838200" y="1764407"/>
            <a:ext cx="10515600" cy="0"/>
          </a:xfrm>
          <a:prstGeom prst="line">
            <a:avLst/>
          </a:prstGeom>
          <a:ln w="9525">
            <a:solidFill>
              <a:srgbClr val="AE60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96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7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81919"/>
            <a:ext cx="10515600" cy="7570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324100"/>
            <a:ext cx="5157787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267075"/>
            <a:ext cx="5157787" cy="29225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2" y="2324100"/>
            <a:ext cx="518318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267075"/>
            <a:ext cx="5183188" cy="29225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4680608-5D3D-FB8F-FF7C-0723206D5C36}"/>
              </a:ext>
            </a:extLst>
          </p:cNvPr>
          <p:cNvCxnSpPr/>
          <p:nvPr userDrawn="1"/>
        </p:nvCxnSpPr>
        <p:spPr>
          <a:xfrm>
            <a:off x="838200" y="1764407"/>
            <a:ext cx="10515600" cy="0"/>
          </a:xfrm>
          <a:prstGeom prst="line">
            <a:avLst/>
          </a:prstGeom>
          <a:ln w="9525">
            <a:solidFill>
              <a:srgbClr val="AE60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63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371599"/>
            <a:ext cx="3932237" cy="885825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7775" y="1371600"/>
            <a:ext cx="6297613" cy="470535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466974"/>
            <a:ext cx="3932237" cy="3609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593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47775"/>
            <a:ext cx="10515600" cy="1047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77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49" r:id="rId2"/>
    <p:sldLayoutId id="2147483657" r:id="rId3"/>
    <p:sldLayoutId id="2147483650" r:id="rId4"/>
    <p:sldLayoutId id="2147483651" r:id="rId5"/>
    <p:sldLayoutId id="2147483652" r:id="rId6"/>
    <p:sldLayoutId id="2147483658" r:id="rId7"/>
    <p:sldLayoutId id="2147483653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C4760-DD13-2497-7431-C98B7E7ED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D70B8-FA92-0073-03C6-C9E27EF708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9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47CF2-36F7-1EF2-286E-F96C737B8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BE64B-D864-FE61-38A5-98E8B94652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04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12C8C-42A3-C584-D776-17F89D154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3BB63-1501-1341-5801-74D0544F1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2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819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9101A-FFAE-2158-BD39-E5FDB6905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FD3F3-F552-81F1-5DC6-2BD4FB8FC7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D4833-C0AC-91E5-6151-CBE61985B3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6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F9CBC-AB63-16B0-1CB8-9ECBFDADD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D9336-5F1D-341D-4A11-22F87EFC69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D828BB-AAFA-5532-28F1-00D8A94290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1F7409-7C6D-8E9E-96A7-C6D5EB4B8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18E0C6-33F6-83D2-2204-FC79C407750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87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C8076-AC08-A10D-3B9A-698349BD6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50807-8C69-4682-47FB-BD4A3A1DC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3A5A90-CF53-21F3-46B0-0F5913971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61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6" id="{B6E62BC4-1EB5-CF47-B3B4-D36BE93DF5D2}" vid="{5496DC32-C840-F44C-97C4-5C6B526B6F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UTHH-McGovern-Blue-Orange</Template>
  <TotalTime>1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Prichard, Roy G</dc:creator>
  <cp:lastModifiedBy>Prichard, Roy G</cp:lastModifiedBy>
  <cp:revision>1</cp:revision>
  <dcterms:created xsi:type="dcterms:W3CDTF">2023-03-10T15:22:08Z</dcterms:created>
  <dcterms:modified xsi:type="dcterms:W3CDTF">2023-03-10T15:23:45Z</dcterms:modified>
</cp:coreProperties>
</file>